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6233" autoAdjust="0"/>
  </p:normalViewPr>
  <p:slideViewPr>
    <p:cSldViewPr snapToGrid="0">
      <p:cViewPr varScale="1">
        <p:scale>
          <a:sx n="110" d="100"/>
          <a:sy n="110" d="100"/>
        </p:scale>
        <p:origin x="34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4BAAFF-000E-4D6E-97D3-0E896D75557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211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48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10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1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50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43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23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09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21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9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1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71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91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18000" y="1054836"/>
            <a:ext cx="9756000" cy="2693796"/>
          </a:xfrm>
          <a:ln>
            <a:solidFill>
              <a:schemeClr val="tx1"/>
            </a:solidFill>
          </a:ln>
        </p:spPr>
        <p:txBody>
          <a:bodyPr wrap="square" lIns="360000" tIns="72000" rIns="360000" bIns="72000" anchor="ctr">
            <a:normAutofit/>
          </a:bodyPr>
          <a:lstStyle/>
          <a:p>
            <a:r>
              <a:rPr lang="ja-JP" altLang="en-US" b="1" dirty="0">
                <a:latin typeface="Arial" panose="020B0604020202020204" pitchFamily="34" charset="0"/>
              </a:rPr>
              <a:t>日本新生児成育医学会</a:t>
            </a:r>
            <a:br>
              <a:rPr lang="en-US" altLang="ja-JP" b="1" dirty="0">
                <a:latin typeface="Arial" panose="020B0604020202020204" pitchFamily="34" charset="0"/>
              </a:rPr>
            </a:br>
            <a:r>
              <a:rPr lang="ja-JP" altLang="en-US" b="1" dirty="0">
                <a:latin typeface="Arial" panose="020B0604020202020204" pitchFamily="34" charset="0"/>
              </a:rPr>
              <a:t>ＣＯＩ開示</a:t>
            </a:r>
            <a:br>
              <a:rPr lang="en-US" altLang="ja-JP" sz="3200" b="1" i="1" dirty="0"/>
            </a:br>
            <a:r>
              <a:rPr lang="ja-JP" altLang="en-US" sz="3200" b="1" dirty="0">
                <a:latin typeface="ＭＳ Ｐゴシック" panose="020B0600070205080204" pitchFamily="50" charset="-128"/>
              </a:rPr>
              <a:t>発表者名：　○○○○、○○○○ 、○○○○</a:t>
            </a:r>
            <a:br>
              <a:rPr lang="en-US" altLang="ja-JP" sz="3200" b="1" dirty="0">
                <a:latin typeface="ＭＳ Ｐゴシック" panose="020B0600070205080204" pitchFamily="50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共同演者を含む全員の氏名を記載ください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22316" y="4673850"/>
            <a:ext cx="11147367" cy="1258934"/>
          </a:xfrm>
        </p:spPr>
        <p:txBody>
          <a:bodyPr anchor="ctr">
            <a:spAutoFit/>
          </a:bodyPr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Arial" panose="020B0604020202020204" pitchFamily="34" charset="0"/>
              </a:rPr>
              <a:t>日本新生児成育医学会の定める利益相反に関する</a:t>
            </a:r>
            <a:endParaRPr lang="en-US" altLang="ja-JP" sz="36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Arial" panose="020B0604020202020204" pitchFamily="34" charset="0"/>
              </a:rPr>
              <a:t>開示事項はありません。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8AA1905-033D-1526-7727-1D1FF44CF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761" y="1061980"/>
            <a:ext cx="890587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027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日本新生児成育医学会 ＣＯＩ開示 発表者名：　○○○○、○○○○ 、○○○○ ※共同演者を含む全員の氏名を記載ください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2026-05-20T11:38:05Z</dcterms:created>
  <dcterms:modified xsi:type="dcterms:W3CDTF">2026-05-20T11:38:08Z</dcterms:modified>
</cp:coreProperties>
</file>